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консультация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детей дошкольного возраста прошедших ПМПК и взятых на динамическое наблюдение.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8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 данной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реализации образовательным учреждением рекомендаций ПМПК, отслеживание динамики развития ребенка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1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детей, взятых на динамическое наблюдение ПМПК;</a:t>
            </a:r>
          </a:p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соответствие листов динамики за первое и второе полугодие;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Памятка: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lvl="0">
              <a:buFont typeface="+mj-lt"/>
              <a:buAutoNum type="arabicPeriod"/>
            </a:pPr>
            <a:r>
              <a:rPr lang="ru-RU" sz="6400" b="1" dirty="0">
                <a:solidFill>
                  <a:schemeClr val="tx1"/>
                </a:solidFill>
                <a:latin typeface="Times New Roman"/>
                <a:ea typeface="Times New Roman"/>
              </a:rPr>
              <a:t>По прибытию ребенка в образовательное учреждение необходимо:</a:t>
            </a:r>
            <a:endParaRPr lang="ru-RU" sz="6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запросить заключение ПМПК и рекомендации специалистов;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подписать с родителями договор на согласие сопровождения ребенка в условиях </a:t>
            </a:r>
            <a:r>
              <a:rPr lang="ru-RU" sz="6400" dirty="0" err="1">
                <a:solidFill>
                  <a:schemeClr val="tx1"/>
                </a:solidFill>
                <a:latin typeface="Times New Roman"/>
                <a:ea typeface="Times New Roman"/>
              </a:rPr>
              <a:t>ПМПк</a:t>
            </a: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назначить заседание ПМП-консилиума;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ознакомить всех специалистов с рекомендациями ПМПК;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назначить ответственного сопровождающего и специалистов сопровождения (педагога-психолога, учителя-логопеда);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разработать  и утвердить индивидуально-ориентированную коррекционно-развивающую программу сопровождения, определить длительность и периодичность занятий со специалистами сопровождения; составить и утвердить расписание занятий;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назначить контрольные даты для проведения мониторинга реализации коррекционно-развивающих программ и динамики развития ребенка (1-е, 2-е полугодие)</a:t>
            </a:r>
          </a:p>
          <a:p>
            <a:pPr lvl="0">
              <a:buFont typeface="+mj-lt"/>
              <a:buAutoNum type="arabicPeriod"/>
            </a:pPr>
            <a:r>
              <a:rPr lang="ru-RU" sz="6400" b="1" dirty="0">
                <a:solidFill>
                  <a:schemeClr val="tx1"/>
                </a:solidFill>
                <a:latin typeface="Times New Roman"/>
                <a:ea typeface="Times New Roman"/>
              </a:rPr>
              <a:t>По окончанию срока, определенного ПМПК в заключении, необходимо собрать заседание ПМП-консилиума и коллегиально обсудить:</a:t>
            </a:r>
            <a:endParaRPr lang="ru-RU" sz="6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Усвоение  ребенком определенной ПМПК образовательной программы. Обязательным условием является реализация программы в полной мере, согласно требованиям ФГОС.</a:t>
            </a:r>
          </a:p>
          <a:p>
            <a:pPr lvl="0" algn="just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Эффективность индивидуально-ориентированной коррекционно-развивающей программы сопровождения (проводится мониторинг в соответствии с выбранными методами отслеживания динамики развития ребенка).</a:t>
            </a:r>
          </a:p>
          <a:p>
            <a:pPr lvl="0">
              <a:buFont typeface="Symbol"/>
              <a:buChar char=""/>
            </a:pPr>
            <a:r>
              <a:rPr lang="ru-RU" sz="6400" dirty="0">
                <a:solidFill>
                  <a:schemeClr val="tx1"/>
                </a:solidFill>
                <a:latin typeface="Times New Roman"/>
                <a:ea typeface="Times New Roman"/>
              </a:rPr>
              <a:t>Выводы о динамике развития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41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При формулировании выводов о динамике развития ребенка необходимо  помнить, что: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Отрицательная динамика </a:t>
            </a:r>
            <a:r>
              <a:rPr lang="ru-RU" dirty="0" smtClean="0">
                <a:solidFill>
                  <a:schemeClr val="tx1"/>
                </a:solidFill>
              </a:rPr>
              <a:t>фиксируется только в тех случаях, когда можно говорить о потере приобретенных умений и навыков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Незначительная динамика </a:t>
            </a:r>
            <a:r>
              <a:rPr lang="ru-RU" dirty="0" smtClean="0">
                <a:solidFill>
                  <a:schemeClr val="tx1"/>
                </a:solidFill>
              </a:rPr>
              <a:t>говорит о том, что необходимые умения и навыки формируются, но несколько в замедленном темпе. Такому ребенку требуется постоянная поддержка и помощь.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0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37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264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консультация</vt:lpstr>
      <vt:lpstr>Цель данной работы:</vt:lpstr>
      <vt:lpstr>Проблемы:</vt:lpstr>
      <vt:lpstr>Памятка:</vt:lpstr>
      <vt:lpstr>При формулировании выводов о динамике развития ребенка необходимо  помнить, что: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</dc:title>
  <dc:creator>связной</dc:creator>
  <cp:lastModifiedBy>связной</cp:lastModifiedBy>
  <cp:revision>5</cp:revision>
  <dcterms:created xsi:type="dcterms:W3CDTF">2014-09-29T06:13:59Z</dcterms:created>
  <dcterms:modified xsi:type="dcterms:W3CDTF">2014-09-29T07:25:49Z</dcterms:modified>
</cp:coreProperties>
</file>